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487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87" name="Shape 8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41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10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6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48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51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18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74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1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24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59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91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15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2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00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1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708275"/>
            <a:ext cx="77724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Voorlichting</a:t>
            </a:r>
            <a:r>
              <a:rPr lang="nl-NL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</a:t>
            </a: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 descr="Screenshot 2017-03-13 at 12.15.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692150"/>
            <a:ext cx="3240087" cy="260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vermoeidheid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41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hele dag alles te volgen, informatie te vangen in een akoestisch niet aangepaste omgeving is buitengewoon vermoeiend.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 betekent: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uur luisteren = minimaal 5 minuten hersteltijd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Terugtrekken in rustruimte of even bewegen (lopen)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Geen energie overhoud om na de les nog iets te doen</a:t>
            </a:r>
            <a:endParaRPr/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 descr="Screenshot 2017-03-13 at 12.15.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341312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85837" y="525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Alledaagse tips 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slechthorende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altijd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groep</a:t>
            </a:r>
            <a:r>
              <a:rPr lang="en-US" sz="3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(je)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gebruik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Rogerpen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 descr="4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2349500"/>
            <a:ext cx="1800225" cy="212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590550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229600" cy="500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Praat langzaam en duidelijk maar overdrijf niet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Spreek in (korte en) duidelijke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zinnen. Geen wollig taalgebruik.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Belangrijke informatie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eventueel herhalen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Checken of de informatie is overgekomen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 descr="4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1916112"/>
            <a:ext cx="217963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37" y="163512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je met een groepje bent praat dan niet allemaal door elkaar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niet buitengesloten te voelen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is het fijn om af en toe te vertellen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waar het over gaat. 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Kleine opmerkingen en grapjes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ontgaan mij soms.</a:t>
            </a:r>
            <a:endParaRPr/>
          </a:p>
        </p:txBody>
      </p:sp>
      <p:pic>
        <p:nvPicPr>
          <p:cNvPr id="204" name="Shape 204" descr="4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837" y="2060575"/>
            <a:ext cx="2295525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274637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lopende docent tijdens het lesgeven is niet te volgen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 weten wie spreekt is moeilijk te volgen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Zoveel mogelijk visuele ondersteuning door digibord, beeldscherm en op schrift aan te bieden (Elo-omgeving)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Tegelijk aantekeningen maken/notuleren en luisteren is moeilijk voor slechthorenden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Ondertiteling bij filmfragmenten;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Verlenging toetstijd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(20% tot max. 30 min.)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Screenshot 2017-03-13 at 12.15.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-57150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Vragen?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Het oor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 descr="Scannen0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484312"/>
            <a:ext cx="7032625" cy="502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012" y="207962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nl-NL" dirty="0" smtClean="0"/>
              <a:t>Naam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Vanaf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geboorte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schisis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slechthorend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leeftijd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hulpmiddelen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operaties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gehemelte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gehad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pijnlijk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stemgeluid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beperkt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omdat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moeite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kost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volume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tijdens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spreken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Eerst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regulier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onderwijs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gezeten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(gymnasium).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Speciaal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onderwijs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Havo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HBO</a:t>
            </a:r>
            <a:endParaRPr dirty="0"/>
          </a:p>
        </p:txBody>
      </p:sp>
      <p:pic>
        <p:nvPicPr>
          <p:cNvPr id="106" name="Shape 106" descr="Screenshot 2017-03-13 at 12.15.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88912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2987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Slechthorenden zijn afhankelijk van hun ogen.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 alleen de boodschap is belangrijk maar ook de lichaamstaal.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Geloofwaardigheid is er alleen als de boodschap en de lichaamstaal met elkaar kloppen.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drukke omgeving met rumoer of achtergrondlawaai is funest voor het horen bij slechthorenden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 descr="Screenshot 2017-03-13 at 12.15.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25" y="333375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357187"/>
            <a:ext cx="4729162" cy="6500812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miter lim="524288"/>
            <a:headEnd type="none" w="sm" len="sm"/>
            <a:tailEnd type="none" w="sm" len="sm"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Shape 120"/>
          <p:cNvCxnSpPr/>
          <p:nvPr/>
        </p:nvCxnSpPr>
        <p:spPr>
          <a:xfrm rot="10800000">
            <a:off x="3071812" y="3222625"/>
            <a:ext cx="720725" cy="142875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 rot="10800000">
            <a:off x="3779837" y="3355975"/>
            <a:ext cx="720725" cy="433387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 flipH="1">
            <a:off x="4500562" y="3375025"/>
            <a:ext cx="717550" cy="433387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 flipH="1">
            <a:off x="5208587" y="3016250"/>
            <a:ext cx="792162" cy="358775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 rot="10800000">
            <a:off x="6000750" y="3016250"/>
            <a:ext cx="647700" cy="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5" name="Shape 125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88912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hoort Evelien?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33375"/>
            <a:ext cx="4926012" cy="691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3181350" y="2752725"/>
            <a:ext cx="647700" cy="21590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3805237" y="2957512"/>
            <a:ext cx="720725" cy="43180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5" name="Shape 135"/>
          <p:cNvCxnSpPr/>
          <p:nvPr/>
        </p:nvCxnSpPr>
        <p:spPr>
          <a:xfrm>
            <a:off x="5861050" y="2627312"/>
            <a:ext cx="720725" cy="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 flipH="1">
            <a:off x="5141912" y="2608262"/>
            <a:ext cx="719137" cy="360362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7" name="Shape 137"/>
          <p:cNvCxnSpPr/>
          <p:nvPr/>
        </p:nvCxnSpPr>
        <p:spPr>
          <a:xfrm flipH="1">
            <a:off x="4502150" y="2924175"/>
            <a:ext cx="647700" cy="43180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38" name="Shape 138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12712"/>
            <a:ext cx="1265237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Hoorapparatuur</a:t>
            </a:r>
            <a:endParaRPr/>
          </a:p>
        </p:txBody>
      </p:sp>
      <p:pic>
        <p:nvPicPr>
          <p:cNvPr id="144" name="Shape 144" descr="C:\DOCUME~1\Nass\LOCALS~1\Temp\~DEST\Scannen0028.b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96975"/>
            <a:ext cx="3259137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BAHA_tek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1447800"/>
            <a:ext cx="2185987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C:\DOCUME~1\Nass\LOCALS~1\Temp\~DEST\Scannen0029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505200"/>
            <a:ext cx="3057525" cy="21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ci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6912" y="3505200"/>
            <a:ext cx="19462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http://www.oticonmedical.com/~asset/cache.ashx?id=6944&amp;type=4&amp;format=web&amp;w=183&amp;h=170&amp;as=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7000" y="1447800"/>
            <a:ext cx="19685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ci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7800" y="3562350"/>
            <a:ext cx="2932112" cy="2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28600" y="6248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  <p:pic>
        <p:nvPicPr>
          <p:cNvPr id="151" name="Shape 151" descr="Screenshot 2017-03-13 at 12.15.5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9100" y="209550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Spraakafzien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liplezen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Spraakafzien: kijken naar lippen, gezichtsuitdrukkingen en lichaamshouding</a:t>
            </a:r>
            <a:endParaRPr/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Goed in taal zijn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 alle klanken kun je zien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 klanken zien er hetzelfde uit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Heel veel gokken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Zeer vermoeiend!!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213100"/>
            <a:ext cx="2919412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712" y="188912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Gebaren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Nederlandse Gebarentaal (NGT)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 met gebaren (NmG)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Ondersteunende iconische gebaren helpen sneller te begrijpen waar het om gaat. </a:t>
            </a:r>
            <a:endParaRPr/>
          </a:p>
        </p:txBody>
      </p:sp>
      <p:pic>
        <p:nvPicPr>
          <p:cNvPr id="173" name="Shape 173" descr="37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787" y="2916237"/>
            <a:ext cx="2151062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Screenshot 2017-03-13 at 12.15.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562" y="376237"/>
            <a:ext cx="12573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364</Words>
  <Application>Microsoft Office PowerPoint</Application>
  <PresentationFormat>Diavoorstelling (4:3)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Office-thema</vt:lpstr>
      <vt:lpstr> Voorlichting SH</vt:lpstr>
      <vt:lpstr>Het oor</vt:lpstr>
      <vt:lpstr>Naam</vt:lpstr>
      <vt:lpstr>PowerPoint-presentatie</vt:lpstr>
      <vt:lpstr>PowerPoint-presentatie</vt:lpstr>
      <vt:lpstr>Wat hoort Evelien?</vt:lpstr>
      <vt:lpstr>Hoorapparatuur</vt:lpstr>
      <vt:lpstr>Spraakafzien</vt:lpstr>
      <vt:lpstr>Gebaren</vt:lpstr>
      <vt:lpstr>vermoeidheid</vt:lpstr>
      <vt:lpstr>Alledaagse tips </vt:lpstr>
      <vt:lpstr>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Voorlichting</dc:title>
  <dc:creator>Medewerker</dc:creator>
  <cp:lastModifiedBy>Medewerker</cp:lastModifiedBy>
  <cp:revision>4</cp:revision>
  <dcterms:modified xsi:type="dcterms:W3CDTF">2018-02-23T15:17:18Z</dcterms:modified>
</cp:coreProperties>
</file>